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3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CADEE-FFC3-4614-8B2C-BDC4D21F8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3E50D7-0376-4E03-B3A3-9D5BCF102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57BE74-4655-499F-9BA8-BBA061194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CBD2F7-4456-4890-B183-0DA690A3D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8F6DC0-FF7B-42B0-BE49-B3B7E4083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37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18539-E988-46F0-A1AB-64BE90AF6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7B03F90-BFD2-41B4-856F-386A9C322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501EA0-CC8F-4B8B-8CB4-FD6D080C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BDBBA1-2980-4B38-866B-A0AC409F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254737-FE7A-4167-A4CA-DAB107481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12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9FFE0C8-4712-47BC-9097-3B4B35F7F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0257307-895F-42B2-8DC7-F3434C9BE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88015D-4963-4F9C-BFCA-84C34B029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1FBA60-1BAC-4297-85F3-4A54F9F1A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F6875B-51CA-43BC-A5E7-B4B26E47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835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0E45F-FC76-42A2-959D-25213840A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B0DFC3-6AEE-45AA-B1BC-328077588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5956ED-8E83-46CD-992B-A5FDEED89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79C79F-3526-402B-871C-44255CC3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DC7609-2EC1-4479-9D5A-BF749BE08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22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0D292F-E4E8-4460-9BF9-4A3A56A47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E64D6E3-A872-4024-8B14-FFB0861F5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8E3613F-9AC1-47EA-B580-EF135E3B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4F3082-59C6-494E-B1C7-B81D4E3C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A627BE-A20A-42D4-BF4E-84A51015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08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59A273-1DC1-4898-9B46-312EB246E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C3CAD-C112-4833-908F-BD6076A6A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62D45D-A0A7-4253-94FA-D255F68CB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47E6D4-23FD-4883-896E-B0D88A24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F9178EB-A99D-442F-BEAA-2D046967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E59211B-12A8-46F4-8268-DC4EAD72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1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2AFA17-B47E-490A-A886-D06E1AA17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09C481C-BD67-4D0B-A258-E60E82A3EB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737DFF-4BED-4917-8ED5-6E729936B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6D3D2D2-2E1F-48C1-A63F-7F8F2F674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44E7D96-BEA5-4CC8-8693-E1858B5EB3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E3E29DA-B1FB-4BA2-87B0-C639C8997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3F0E81F-846C-4DC6-857F-9380F49D9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1D121ED-AF07-4E61-AD6C-7934D0147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575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4C70B0-D497-45EA-BCEE-79A2C85F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0997AE9-7558-45D2-A037-114C87649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C4B9663-42A3-4BBE-9286-5A6904E44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5E2E161-826C-48B2-A64A-7BC716DB9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16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4AC6B74-F02A-4C32-B542-4901BC1B8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264BDB7-F486-4ABF-A22B-24BB5F1B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C7E9BC8-5C46-42E2-A72A-ADE5306F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144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8BBA8-0486-4A45-9886-8004FFC6B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8E358E-EFD4-46A9-A5BB-1C8656EC1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2A5C8A1-DE39-4880-A890-D4539F287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B4E1E4-0D4D-43BA-9617-3BB2677A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9F1FC80-2301-4D2A-91DB-FE8FFE780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FE1A671-0C92-4FB1-9A75-5653564D5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289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D9E0EB-7362-4424-B5F4-E8BE200B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38FD91F-5283-495A-B8C2-02551F4B32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CF2811B-AA8B-4E4F-89B7-E907A5DDE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4239E1D-7A22-4582-9174-7B58B941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2BDFA1-0C51-4FF5-AA80-3C541905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6D1F02-68D0-40E4-AF29-5145EDF6F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40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9EB096C-6F8D-4B6F-B0DF-23EB53F94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74CCBF-0027-4D00-8698-1C1472A5A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88EF49-BEC4-477A-A734-F2CEEDBC78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92A84-F0EB-4D3B-8925-7557321AD436}" type="datetimeFigureOut">
              <a:rPr lang="nl-NL" smtClean="0"/>
              <a:t>9-5-2023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AF60EA-F4DC-4270-AD6C-22E49FFDA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95A3A2-F921-484D-915D-1939A269C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ED2D9-1AA0-4F57-8E1A-D8C4AB258BD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02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153477-7B03-4C89-AA3F-350CEAEE6F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02559"/>
            <a:ext cx="9144000" cy="783541"/>
          </a:xfrm>
        </p:spPr>
        <p:txBody>
          <a:bodyPr>
            <a:normAutofit/>
          </a:bodyPr>
          <a:lstStyle/>
          <a:p>
            <a:r>
              <a:rPr lang="nl-NL" sz="4000" b="1" dirty="0" err="1">
                <a:solidFill>
                  <a:srgbClr val="123975"/>
                </a:solidFill>
              </a:rPr>
              <a:t>Disclosure</a:t>
            </a:r>
            <a:r>
              <a:rPr lang="nl-NL" sz="4000" b="1" dirty="0">
                <a:solidFill>
                  <a:srgbClr val="123975"/>
                </a:solidFill>
              </a:rPr>
              <a:t> slide presentatie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0DD6DAF-6D9E-41CB-ADA7-1C746DE67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509" y="0"/>
            <a:ext cx="3851557" cy="595618"/>
          </a:xfrm>
          <a:prstGeom prst="rect">
            <a:avLst/>
          </a:prstGeom>
        </p:spPr>
      </p:pic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18DABCF5-410E-4696-9627-F31675F4C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126062"/>
              </p:ext>
            </p:extLst>
          </p:nvPr>
        </p:nvGraphicFramePr>
        <p:xfrm>
          <a:off x="1833720" y="2978614"/>
          <a:ext cx="8157568" cy="2276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437">
                  <a:extLst>
                    <a:ext uri="{9D8B030D-6E8A-4147-A177-3AD203B41FA5}">
                      <a16:colId xmlns:a16="http://schemas.microsoft.com/office/drawing/2014/main" val="3043080760"/>
                    </a:ext>
                  </a:extLst>
                </a:gridCol>
                <a:gridCol w="3734131">
                  <a:extLst>
                    <a:ext uri="{9D8B030D-6E8A-4147-A177-3AD203B41FA5}">
                      <a16:colId xmlns:a16="http://schemas.microsoft.com/office/drawing/2014/main" val="2830625187"/>
                    </a:ext>
                  </a:extLst>
                </a:gridCol>
              </a:tblGrid>
              <a:tr h="564075">
                <a:tc>
                  <a:txBody>
                    <a:bodyPr/>
                    <a:lstStyle/>
                    <a:p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(Potentiële) belangenverstrengeling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Geen / Zie hieronder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7736572"/>
                  </a:ext>
                </a:extLst>
              </a:tr>
              <a:tr h="645952">
                <a:tc>
                  <a:txBody>
                    <a:bodyPr/>
                    <a:lstStyle/>
                    <a:p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Voor bijeenkomst mogelijk relevante relaties met bedrijven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Bedrijfsnamen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0527876"/>
                  </a:ext>
                </a:extLst>
              </a:tr>
              <a:tr h="769662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Sponsoring of onderzoeksgeld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Honorarium of andere (financiële) vergoeding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Aandeelhouder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Andere relatie, namelijk…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nl-NL" sz="16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1857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7026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</Words>
  <Application>Microsoft Office PowerPoint</Application>
  <PresentationFormat>Breedbeeld</PresentationFormat>
  <Paragraphs>13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Disclosure slide 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slide presentatie</dc:title>
  <dc:creator>Roelie Koeleman</dc:creator>
  <cp:lastModifiedBy>Roelie Koeleman</cp:lastModifiedBy>
  <cp:revision>3</cp:revision>
  <dcterms:created xsi:type="dcterms:W3CDTF">2023-05-09T09:55:09Z</dcterms:created>
  <dcterms:modified xsi:type="dcterms:W3CDTF">2023-05-09T10:51:18Z</dcterms:modified>
</cp:coreProperties>
</file>